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84" r:id="rId2"/>
    <p:sldId id="315" r:id="rId3"/>
    <p:sldId id="316" r:id="rId4"/>
    <p:sldId id="317" r:id="rId5"/>
    <p:sldId id="318" r:id="rId6"/>
    <p:sldId id="319" r:id="rId7"/>
    <p:sldId id="320" r:id="rId8"/>
    <p:sldId id="312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9" r:id="rId17"/>
    <p:sldId id="313" r:id="rId18"/>
    <p:sldId id="331" r:id="rId19"/>
    <p:sldId id="332" r:id="rId20"/>
    <p:sldId id="333" r:id="rId21"/>
    <p:sldId id="343" r:id="rId22"/>
    <p:sldId id="344" r:id="rId23"/>
    <p:sldId id="345" r:id="rId24"/>
    <p:sldId id="334" r:id="rId25"/>
    <p:sldId id="346" r:id="rId26"/>
    <p:sldId id="347" r:id="rId27"/>
    <p:sldId id="348" r:id="rId28"/>
    <p:sldId id="336" r:id="rId29"/>
    <p:sldId id="352" r:id="rId30"/>
    <p:sldId id="353" r:id="rId31"/>
    <p:sldId id="354" r:id="rId32"/>
    <p:sldId id="355" r:id="rId33"/>
    <p:sldId id="356" r:id="rId34"/>
    <p:sldId id="351" r:id="rId35"/>
    <p:sldId id="357" r:id="rId36"/>
    <p:sldId id="337" r:id="rId37"/>
    <p:sldId id="338" r:id="rId38"/>
    <p:sldId id="350" r:id="rId39"/>
    <p:sldId id="349" r:id="rId40"/>
    <p:sldId id="339" r:id="rId41"/>
    <p:sldId id="340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14" r:id="rId51"/>
    <p:sldId id="256" r:id="rId52"/>
    <p:sldId id="328" r:id="rId53"/>
    <p:sldId id="286" r:id="rId54"/>
    <p:sldId id="289" r:id="rId55"/>
    <p:sldId id="290" r:id="rId56"/>
    <p:sldId id="294" r:id="rId57"/>
    <p:sldId id="295" r:id="rId58"/>
  </p:sldIdLst>
  <p:sldSz cx="9144000" cy="6858000" type="screen4x3"/>
  <p:notesSz cx="6735763" cy="9866313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611" autoAdjust="0"/>
  </p:normalViewPr>
  <p:slideViewPr>
    <p:cSldViewPr>
      <p:cViewPr varScale="1">
        <p:scale>
          <a:sx n="110" d="100"/>
          <a:sy n="110" d="100"/>
        </p:scale>
        <p:origin x="186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2918830" cy="493316"/>
          </a:xfrm>
          <a:prstGeom prst="rect">
            <a:avLst/>
          </a:prstGeom>
        </p:spPr>
        <p:txBody>
          <a:bodyPr vert="horz" lIns="94811" tIns="47406" rIns="94811" bIns="47406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15376" y="1"/>
            <a:ext cx="2918830" cy="493316"/>
          </a:xfrm>
          <a:prstGeom prst="rect">
            <a:avLst/>
          </a:prstGeom>
        </p:spPr>
        <p:txBody>
          <a:bodyPr vert="horz" lIns="94811" tIns="47406" rIns="94811" bIns="47406" rtlCol="0"/>
          <a:lstStyle>
            <a:lvl1pPr algn="r">
              <a:defRPr sz="1200"/>
            </a:lvl1pPr>
          </a:lstStyle>
          <a:p>
            <a:fld id="{D808D6AC-CAF3-4E63-92E3-9DF463029795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41363"/>
            <a:ext cx="492918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11" tIns="47406" rIns="94811" bIns="47406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3577" y="4686501"/>
            <a:ext cx="5388610" cy="4439841"/>
          </a:xfrm>
          <a:prstGeom prst="rect">
            <a:avLst/>
          </a:prstGeom>
        </p:spPr>
        <p:txBody>
          <a:bodyPr vert="horz" lIns="94811" tIns="47406" rIns="94811" bIns="47406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4" y="9371289"/>
            <a:ext cx="2918830" cy="493316"/>
          </a:xfrm>
          <a:prstGeom prst="rect">
            <a:avLst/>
          </a:prstGeom>
        </p:spPr>
        <p:txBody>
          <a:bodyPr vert="horz" lIns="94811" tIns="47406" rIns="94811" bIns="47406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15376" y="9371289"/>
            <a:ext cx="2918830" cy="493316"/>
          </a:xfrm>
          <a:prstGeom prst="rect">
            <a:avLst/>
          </a:prstGeom>
        </p:spPr>
        <p:txBody>
          <a:bodyPr vert="horz" lIns="94811" tIns="47406" rIns="94811" bIns="47406" rtlCol="0" anchor="b"/>
          <a:lstStyle>
            <a:lvl1pPr algn="r">
              <a:defRPr sz="1200"/>
            </a:lvl1pPr>
          </a:lstStyle>
          <a:p>
            <a:fld id="{CC06BD07-4FF0-4312-AB93-6A566851A86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117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2336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2776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2809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9771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8154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7250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48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1197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22992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060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5014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A0350-EC58-40DF-9D7F-98BF28DA4244}" type="datetimeFigureOut">
              <a:rPr lang="zh-HK" altLang="en-US" smtClean="0"/>
              <a:t>14/8/2014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821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110906"/>
            <a:ext cx="3803511" cy="4559300"/>
          </a:xfrm>
          <a:prstGeom prst="rect">
            <a:avLst/>
          </a:prstGeom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796305" y="5052611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Sub-basement Level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9" name="＞形箭號 8"/>
          <p:cNvSpPr>
            <a:spLocks noChangeArrowheads="1"/>
          </p:cNvSpPr>
          <p:nvPr/>
        </p:nvSpPr>
        <p:spPr bwMode="auto">
          <a:xfrm rot="5400000">
            <a:off x="4915326" y="2720804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" name="文字方塊 16"/>
          <p:cNvSpPr txBox="1">
            <a:spLocks noChangeArrowheads="1"/>
          </p:cNvSpPr>
          <p:nvPr/>
        </p:nvSpPr>
        <p:spPr bwMode="auto">
          <a:xfrm>
            <a:off x="3733433" y="4201463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1" name="＞形箭號 10"/>
          <p:cNvSpPr>
            <a:spLocks noChangeArrowheads="1"/>
          </p:cNvSpPr>
          <p:nvPr/>
        </p:nvSpPr>
        <p:spPr bwMode="auto">
          <a:xfrm rot="16200000">
            <a:off x="5049418" y="4769952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2" name="＞形箭號 11"/>
          <p:cNvSpPr>
            <a:spLocks noChangeArrowheads="1"/>
          </p:cNvSpPr>
          <p:nvPr/>
        </p:nvSpPr>
        <p:spPr bwMode="auto">
          <a:xfrm rot="14575748">
            <a:off x="4032173" y="2839072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3" name="＞形箭號 12"/>
          <p:cNvSpPr>
            <a:spLocks noChangeArrowheads="1"/>
          </p:cNvSpPr>
          <p:nvPr/>
        </p:nvSpPr>
        <p:spPr bwMode="auto">
          <a:xfrm rot="5152555">
            <a:off x="4032172" y="3918537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4" name="＞形箭號 13"/>
          <p:cNvSpPr>
            <a:spLocks noChangeArrowheads="1"/>
          </p:cNvSpPr>
          <p:nvPr/>
        </p:nvSpPr>
        <p:spPr bwMode="auto">
          <a:xfrm rot="16200000">
            <a:off x="4022543" y="3587874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5" name="＞形箭號 14"/>
          <p:cNvSpPr>
            <a:spLocks noChangeArrowheads="1"/>
          </p:cNvSpPr>
          <p:nvPr/>
        </p:nvSpPr>
        <p:spPr bwMode="auto">
          <a:xfrm rot="8058979">
            <a:off x="4054629" y="4595860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7" name="文字方塊 16"/>
          <p:cNvSpPr txBox="1">
            <a:spLocks noChangeArrowheads="1"/>
          </p:cNvSpPr>
          <p:nvPr/>
        </p:nvSpPr>
        <p:spPr bwMode="auto">
          <a:xfrm>
            <a:off x="3775389" y="260903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1" name="文字方塊 16"/>
          <p:cNvSpPr txBox="1">
            <a:spLocks noChangeArrowheads="1"/>
          </p:cNvSpPr>
          <p:nvPr/>
        </p:nvSpPr>
        <p:spPr bwMode="auto">
          <a:xfrm>
            <a:off x="3745923" y="336802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6"/>
          <p:cNvSpPr txBox="1">
            <a:spLocks noChangeArrowheads="1"/>
          </p:cNvSpPr>
          <p:nvPr/>
        </p:nvSpPr>
        <p:spPr bwMode="auto">
          <a:xfrm>
            <a:off x="4850131" y="460684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3" name="文字方塊 16"/>
          <p:cNvSpPr txBox="1">
            <a:spLocks noChangeArrowheads="1"/>
          </p:cNvSpPr>
          <p:nvPr/>
        </p:nvSpPr>
        <p:spPr bwMode="auto">
          <a:xfrm>
            <a:off x="4716039" y="251147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4" name="文字方塊 16"/>
          <p:cNvSpPr txBox="1">
            <a:spLocks noChangeArrowheads="1"/>
          </p:cNvSpPr>
          <p:nvPr/>
        </p:nvSpPr>
        <p:spPr bwMode="auto">
          <a:xfrm>
            <a:off x="3764260" y="4945370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6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5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- 02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dirty="0" smtClean="0">
                <a:latin typeface="Calibri" pitchFamily="34" charset="0"/>
              </a:rPr>
              <a:t>: 2014-8-14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8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9796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5079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01917"/>
            <a:ext cx="3469156" cy="468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3136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82120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38636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40" y="312937"/>
            <a:ext cx="5727999" cy="468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160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0061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58" y="323731"/>
            <a:ext cx="3729013" cy="468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0703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All the existing finish will be demolish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36" y="293122"/>
            <a:ext cx="3510000" cy="4680000"/>
          </a:xfrm>
          <a:prstGeom prst="rect">
            <a:avLst/>
          </a:prstGeom>
        </p:spPr>
      </p:pic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11952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9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5387391"/>
            <a:ext cx="675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0200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362630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87782"/>
            <a:ext cx="3584997" cy="4680000"/>
          </a:xfrm>
          <a:prstGeom prst="rect">
            <a:avLst/>
          </a:prstGeom>
        </p:spPr>
      </p:pic>
      <p:sp>
        <p:nvSpPr>
          <p:cNvPr id="30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908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5221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15482"/>
            <a:ext cx="675000" cy="90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06" y="231390"/>
            <a:ext cx="3945037" cy="468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4144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966886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All the existing finish will be demolish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12875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39" y="307036"/>
            <a:ext cx="3584997" cy="468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5878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-396552" y="4725144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532149"/>
            <a:ext cx="6306869" cy="4794644"/>
          </a:xfrm>
          <a:prstGeom prst="rect">
            <a:avLst/>
          </a:prstGeom>
        </p:spPr>
      </p:pic>
      <p:sp>
        <p:nvSpPr>
          <p:cNvPr id="9" name="文字方塊 14"/>
          <p:cNvSpPr txBox="1">
            <a:spLocks noChangeArrowheads="1"/>
          </p:cNvSpPr>
          <p:nvPr/>
        </p:nvSpPr>
        <p:spPr bwMode="auto">
          <a:xfrm>
            <a:off x="2356645" y="2132856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0" name="文字方塊 14"/>
          <p:cNvSpPr txBox="1">
            <a:spLocks noChangeArrowheads="1"/>
          </p:cNvSpPr>
          <p:nvPr/>
        </p:nvSpPr>
        <p:spPr bwMode="auto">
          <a:xfrm>
            <a:off x="5001949" y="869381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2" name="文字方塊 16"/>
          <p:cNvSpPr txBox="1">
            <a:spLocks noChangeArrowheads="1"/>
          </p:cNvSpPr>
          <p:nvPr/>
        </p:nvSpPr>
        <p:spPr bwMode="auto">
          <a:xfrm>
            <a:off x="6158886" y="164803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4" name="＞形箭號 13"/>
          <p:cNvSpPr>
            <a:spLocks noChangeArrowheads="1"/>
          </p:cNvSpPr>
          <p:nvPr/>
        </p:nvSpPr>
        <p:spPr bwMode="auto">
          <a:xfrm rot="16200000">
            <a:off x="6232357" y="3261154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5" name="＞形箭號 14"/>
          <p:cNvSpPr>
            <a:spLocks noChangeArrowheads="1"/>
          </p:cNvSpPr>
          <p:nvPr/>
        </p:nvSpPr>
        <p:spPr bwMode="auto">
          <a:xfrm rot="16200000">
            <a:off x="5043567" y="3274161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1" name="文字方塊 16"/>
          <p:cNvSpPr txBox="1">
            <a:spLocks noChangeArrowheads="1"/>
          </p:cNvSpPr>
          <p:nvPr/>
        </p:nvSpPr>
        <p:spPr bwMode="auto">
          <a:xfrm>
            <a:off x="6174244" y="2600349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3" name="文字方塊 16"/>
          <p:cNvSpPr txBox="1">
            <a:spLocks noChangeArrowheads="1"/>
          </p:cNvSpPr>
          <p:nvPr/>
        </p:nvSpPr>
        <p:spPr bwMode="auto">
          <a:xfrm>
            <a:off x="5877746" y="337017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4" name="文字方塊 16"/>
          <p:cNvSpPr txBox="1">
            <a:spLocks noChangeArrowheads="1"/>
          </p:cNvSpPr>
          <p:nvPr/>
        </p:nvSpPr>
        <p:spPr bwMode="auto">
          <a:xfrm>
            <a:off x="4902517" y="3408420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0" name="＞形箭號 29"/>
          <p:cNvSpPr>
            <a:spLocks noChangeArrowheads="1"/>
          </p:cNvSpPr>
          <p:nvPr/>
        </p:nvSpPr>
        <p:spPr bwMode="auto">
          <a:xfrm rot="16200000">
            <a:off x="4331816" y="4617476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1" name="文字方塊 16"/>
          <p:cNvSpPr txBox="1">
            <a:spLocks noChangeArrowheads="1"/>
          </p:cNvSpPr>
          <p:nvPr/>
        </p:nvSpPr>
        <p:spPr bwMode="auto">
          <a:xfrm>
            <a:off x="3817250" y="4584129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9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2" name="＞形箭號 31"/>
          <p:cNvSpPr>
            <a:spLocks noChangeArrowheads="1"/>
          </p:cNvSpPr>
          <p:nvPr/>
        </p:nvSpPr>
        <p:spPr bwMode="auto">
          <a:xfrm rot="16200000">
            <a:off x="3361628" y="4615048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3" name="文字方塊 16"/>
          <p:cNvSpPr txBox="1">
            <a:spLocks noChangeArrowheads="1"/>
          </p:cNvSpPr>
          <p:nvPr/>
        </p:nvSpPr>
        <p:spPr bwMode="auto">
          <a:xfrm>
            <a:off x="3164499" y="4732970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4" name="＞形箭號 33"/>
          <p:cNvSpPr>
            <a:spLocks noChangeArrowheads="1"/>
          </p:cNvSpPr>
          <p:nvPr/>
        </p:nvSpPr>
        <p:spPr bwMode="auto">
          <a:xfrm rot="16200000">
            <a:off x="4620173" y="4792289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5" name="＞形箭號 34"/>
          <p:cNvSpPr>
            <a:spLocks noChangeArrowheads="1"/>
          </p:cNvSpPr>
          <p:nvPr/>
        </p:nvSpPr>
        <p:spPr bwMode="auto">
          <a:xfrm rot="5400000">
            <a:off x="4623996" y="4204487"/>
            <a:ext cx="144582" cy="15744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6" name="文字方塊 16"/>
          <p:cNvSpPr txBox="1">
            <a:spLocks noChangeArrowheads="1"/>
          </p:cNvSpPr>
          <p:nvPr/>
        </p:nvSpPr>
        <p:spPr bwMode="auto">
          <a:xfrm>
            <a:off x="4775011" y="4697535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7" name="文字方塊 16"/>
          <p:cNvSpPr txBox="1">
            <a:spLocks noChangeArrowheads="1"/>
          </p:cNvSpPr>
          <p:nvPr/>
        </p:nvSpPr>
        <p:spPr bwMode="auto">
          <a:xfrm>
            <a:off x="4754026" y="4109725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" name="＞形箭號 37"/>
          <p:cNvSpPr>
            <a:spLocks noChangeArrowheads="1"/>
          </p:cNvSpPr>
          <p:nvPr/>
        </p:nvSpPr>
        <p:spPr bwMode="auto">
          <a:xfrm>
            <a:off x="3657845" y="5002887"/>
            <a:ext cx="155757" cy="178203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9" name="＞形箭號 38"/>
          <p:cNvSpPr>
            <a:spLocks noChangeArrowheads="1"/>
          </p:cNvSpPr>
          <p:nvPr/>
        </p:nvSpPr>
        <p:spPr bwMode="auto">
          <a:xfrm rot="10543874">
            <a:off x="4264543" y="5008679"/>
            <a:ext cx="161059" cy="14620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0" name="文字方塊 16"/>
          <p:cNvSpPr txBox="1">
            <a:spLocks noChangeArrowheads="1"/>
          </p:cNvSpPr>
          <p:nvPr/>
        </p:nvSpPr>
        <p:spPr bwMode="auto">
          <a:xfrm>
            <a:off x="4457456" y="4974534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1" name="文字方塊 16"/>
          <p:cNvSpPr txBox="1">
            <a:spLocks noChangeArrowheads="1"/>
          </p:cNvSpPr>
          <p:nvPr/>
        </p:nvSpPr>
        <p:spPr bwMode="auto">
          <a:xfrm>
            <a:off x="3133936" y="4932657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2" name="＞形箭號 41"/>
          <p:cNvSpPr>
            <a:spLocks noChangeArrowheads="1"/>
          </p:cNvSpPr>
          <p:nvPr/>
        </p:nvSpPr>
        <p:spPr bwMode="auto">
          <a:xfrm rot="17231586">
            <a:off x="2455011" y="507339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3" name="＞形箭號 42"/>
          <p:cNvSpPr>
            <a:spLocks noChangeArrowheads="1"/>
          </p:cNvSpPr>
          <p:nvPr/>
        </p:nvSpPr>
        <p:spPr bwMode="auto">
          <a:xfrm rot="7028824">
            <a:off x="2617919" y="4552295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4" name="＞形箭號 43"/>
          <p:cNvSpPr>
            <a:spLocks noChangeArrowheads="1"/>
          </p:cNvSpPr>
          <p:nvPr/>
        </p:nvSpPr>
        <p:spPr bwMode="auto">
          <a:xfrm rot="17231586">
            <a:off x="2099512" y="5033598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5" name="＞形箭號 44"/>
          <p:cNvSpPr>
            <a:spLocks noChangeArrowheads="1"/>
          </p:cNvSpPr>
          <p:nvPr/>
        </p:nvSpPr>
        <p:spPr bwMode="auto">
          <a:xfrm rot="7028824">
            <a:off x="2262420" y="4512502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8" name="＞形箭號 47"/>
          <p:cNvSpPr>
            <a:spLocks noChangeArrowheads="1"/>
          </p:cNvSpPr>
          <p:nvPr/>
        </p:nvSpPr>
        <p:spPr bwMode="auto">
          <a:xfrm rot="16200000">
            <a:off x="1521246" y="5009157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9" name="＞形箭號 48"/>
          <p:cNvSpPr>
            <a:spLocks noChangeArrowheads="1"/>
          </p:cNvSpPr>
          <p:nvPr/>
        </p:nvSpPr>
        <p:spPr bwMode="auto">
          <a:xfrm rot="5400000">
            <a:off x="1525069" y="4389143"/>
            <a:ext cx="144582" cy="15744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50" name="＞形箭號 49"/>
          <p:cNvSpPr>
            <a:spLocks noChangeArrowheads="1"/>
          </p:cNvSpPr>
          <p:nvPr/>
        </p:nvSpPr>
        <p:spPr bwMode="auto">
          <a:xfrm rot="3727040">
            <a:off x="1703397" y="450999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51" name="＞形箭號 50"/>
          <p:cNvSpPr>
            <a:spLocks noChangeArrowheads="1"/>
          </p:cNvSpPr>
          <p:nvPr/>
        </p:nvSpPr>
        <p:spPr bwMode="auto">
          <a:xfrm rot="14568801">
            <a:off x="1879262" y="5024980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57" name="文字方塊 16"/>
          <p:cNvSpPr txBox="1">
            <a:spLocks noChangeArrowheads="1"/>
          </p:cNvSpPr>
          <p:nvPr/>
        </p:nvSpPr>
        <p:spPr bwMode="auto">
          <a:xfrm>
            <a:off x="1586324" y="5149118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5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8" name="文字方塊 16"/>
          <p:cNvSpPr txBox="1">
            <a:spLocks noChangeArrowheads="1"/>
          </p:cNvSpPr>
          <p:nvPr/>
        </p:nvSpPr>
        <p:spPr bwMode="auto">
          <a:xfrm>
            <a:off x="1603418" y="4291399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9" name="文字方塊 16"/>
          <p:cNvSpPr txBox="1">
            <a:spLocks noChangeArrowheads="1"/>
          </p:cNvSpPr>
          <p:nvPr/>
        </p:nvSpPr>
        <p:spPr bwMode="auto">
          <a:xfrm>
            <a:off x="969121" y="4335917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0" name="文字方塊 16"/>
          <p:cNvSpPr txBox="1">
            <a:spLocks noChangeArrowheads="1"/>
          </p:cNvSpPr>
          <p:nvPr/>
        </p:nvSpPr>
        <p:spPr bwMode="auto">
          <a:xfrm>
            <a:off x="976199" y="4993287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1" name="文字方塊 16"/>
          <p:cNvSpPr txBox="1">
            <a:spLocks noChangeArrowheads="1"/>
          </p:cNvSpPr>
          <p:nvPr/>
        </p:nvSpPr>
        <p:spPr bwMode="auto">
          <a:xfrm>
            <a:off x="1966832" y="5161706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2" name="文字方塊 16"/>
          <p:cNvSpPr txBox="1">
            <a:spLocks noChangeArrowheads="1"/>
          </p:cNvSpPr>
          <p:nvPr/>
        </p:nvSpPr>
        <p:spPr bwMode="auto">
          <a:xfrm>
            <a:off x="2591726" y="5012558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3" name="文字方塊 16"/>
          <p:cNvSpPr txBox="1">
            <a:spLocks noChangeArrowheads="1"/>
          </p:cNvSpPr>
          <p:nvPr/>
        </p:nvSpPr>
        <p:spPr bwMode="auto">
          <a:xfrm>
            <a:off x="2741868" y="4501786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4" name="文字方塊 16"/>
          <p:cNvSpPr txBox="1">
            <a:spLocks noChangeArrowheads="1"/>
          </p:cNvSpPr>
          <p:nvPr/>
        </p:nvSpPr>
        <p:spPr bwMode="auto">
          <a:xfrm>
            <a:off x="2059794" y="4293116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75" name="＞形箭號 74"/>
          <p:cNvSpPr>
            <a:spLocks noChangeArrowheads="1"/>
          </p:cNvSpPr>
          <p:nvPr/>
        </p:nvSpPr>
        <p:spPr bwMode="auto">
          <a:xfrm rot="3727040">
            <a:off x="5041212" y="1860844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76" name="＞形箭號 75"/>
          <p:cNvSpPr>
            <a:spLocks noChangeArrowheads="1"/>
          </p:cNvSpPr>
          <p:nvPr/>
        </p:nvSpPr>
        <p:spPr bwMode="auto">
          <a:xfrm rot="14568801">
            <a:off x="5186503" y="248655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0" name="＞形箭號 79"/>
          <p:cNvSpPr>
            <a:spLocks noChangeArrowheads="1"/>
          </p:cNvSpPr>
          <p:nvPr/>
        </p:nvSpPr>
        <p:spPr bwMode="auto">
          <a:xfrm rot="3727040">
            <a:off x="5782496" y="1854086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1" name="＞形箭號 80"/>
          <p:cNvSpPr>
            <a:spLocks noChangeArrowheads="1"/>
          </p:cNvSpPr>
          <p:nvPr/>
        </p:nvSpPr>
        <p:spPr bwMode="auto">
          <a:xfrm rot="14568801">
            <a:off x="5912295" y="2484428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2" name="＞形箭號 81"/>
          <p:cNvSpPr>
            <a:spLocks noChangeArrowheads="1"/>
          </p:cNvSpPr>
          <p:nvPr/>
        </p:nvSpPr>
        <p:spPr bwMode="auto">
          <a:xfrm rot="17231586">
            <a:off x="6097716" y="2489273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3" name="＞形箭號 82"/>
          <p:cNvSpPr>
            <a:spLocks noChangeArrowheads="1"/>
          </p:cNvSpPr>
          <p:nvPr/>
        </p:nvSpPr>
        <p:spPr bwMode="auto">
          <a:xfrm rot="7028824">
            <a:off x="6300144" y="1848263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4" name="＞形箭號 83"/>
          <p:cNvSpPr>
            <a:spLocks noChangeArrowheads="1"/>
          </p:cNvSpPr>
          <p:nvPr/>
        </p:nvSpPr>
        <p:spPr bwMode="auto">
          <a:xfrm rot="17231586">
            <a:off x="5395641" y="248655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5" name="＞形箭號 84"/>
          <p:cNvSpPr>
            <a:spLocks noChangeArrowheads="1"/>
          </p:cNvSpPr>
          <p:nvPr/>
        </p:nvSpPr>
        <p:spPr bwMode="auto">
          <a:xfrm rot="7028824">
            <a:off x="5569105" y="186135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6" name="文字方塊 16"/>
          <p:cNvSpPr txBox="1">
            <a:spLocks noChangeArrowheads="1"/>
          </p:cNvSpPr>
          <p:nvPr/>
        </p:nvSpPr>
        <p:spPr bwMode="auto">
          <a:xfrm>
            <a:off x="5670770" y="166090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7" name="文字方塊 16"/>
          <p:cNvSpPr txBox="1">
            <a:spLocks noChangeArrowheads="1"/>
          </p:cNvSpPr>
          <p:nvPr/>
        </p:nvSpPr>
        <p:spPr bwMode="auto">
          <a:xfrm>
            <a:off x="5634175" y="2609226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8" name="文字方塊 16"/>
          <p:cNvSpPr txBox="1">
            <a:spLocks noChangeArrowheads="1"/>
          </p:cNvSpPr>
          <p:nvPr/>
        </p:nvSpPr>
        <p:spPr bwMode="auto">
          <a:xfrm>
            <a:off x="5198405" y="164841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9" name="文字方塊 16"/>
          <p:cNvSpPr txBox="1">
            <a:spLocks noChangeArrowheads="1"/>
          </p:cNvSpPr>
          <p:nvPr/>
        </p:nvSpPr>
        <p:spPr bwMode="auto">
          <a:xfrm>
            <a:off x="5164504" y="2637764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8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0" name="文字方塊 16"/>
          <p:cNvSpPr txBox="1">
            <a:spLocks noChangeArrowheads="1"/>
          </p:cNvSpPr>
          <p:nvPr/>
        </p:nvSpPr>
        <p:spPr bwMode="auto">
          <a:xfrm>
            <a:off x="4519069" y="1793394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9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1" name="文字方塊 16"/>
          <p:cNvSpPr txBox="1">
            <a:spLocks noChangeArrowheads="1"/>
          </p:cNvSpPr>
          <p:nvPr/>
        </p:nvSpPr>
        <p:spPr bwMode="auto">
          <a:xfrm>
            <a:off x="4531867" y="2468946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2" name="文字方塊 16"/>
          <p:cNvSpPr txBox="1">
            <a:spLocks noChangeArrowheads="1"/>
          </p:cNvSpPr>
          <p:nvPr/>
        </p:nvSpPr>
        <p:spPr bwMode="auto">
          <a:xfrm>
            <a:off x="4282962" y="319780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3" name="文字方塊 16"/>
          <p:cNvSpPr txBox="1">
            <a:spLocks noChangeArrowheads="1"/>
          </p:cNvSpPr>
          <p:nvPr/>
        </p:nvSpPr>
        <p:spPr bwMode="auto">
          <a:xfrm>
            <a:off x="4285474" y="386735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4" name="＞形箭號 93"/>
          <p:cNvSpPr>
            <a:spLocks noChangeArrowheads="1"/>
          </p:cNvSpPr>
          <p:nvPr/>
        </p:nvSpPr>
        <p:spPr bwMode="auto">
          <a:xfrm rot="17231586">
            <a:off x="4287987" y="4008036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95" name="＞形箭號 94"/>
          <p:cNvSpPr>
            <a:spLocks noChangeArrowheads="1"/>
          </p:cNvSpPr>
          <p:nvPr/>
        </p:nvSpPr>
        <p:spPr bwMode="auto">
          <a:xfrm rot="7028824">
            <a:off x="4475740" y="3422778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96" name="文字方塊 16"/>
          <p:cNvSpPr txBox="1">
            <a:spLocks noChangeArrowheads="1"/>
          </p:cNvSpPr>
          <p:nvPr/>
        </p:nvSpPr>
        <p:spPr bwMode="auto">
          <a:xfrm>
            <a:off x="3366918" y="323747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7" name="文字方塊 16"/>
          <p:cNvSpPr txBox="1">
            <a:spLocks noChangeArrowheads="1"/>
          </p:cNvSpPr>
          <p:nvPr/>
        </p:nvSpPr>
        <p:spPr bwMode="auto">
          <a:xfrm>
            <a:off x="3380519" y="4128019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8" name="＞形箭號 97"/>
          <p:cNvSpPr>
            <a:spLocks noChangeArrowheads="1"/>
          </p:cNvSpPr>
          <p:nvPr/>
        </p:nvSpPr>
        <p:spPr bwMode="auto">
          <a:xfrm rot="17231586">
            <a:off x="3581860" y="3997313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99" name="＞形箭號 98"/>
          <p:cNvSpPr>
            <a:spLocks noChangeArrowheads="1"/>
          </p:cNvSpPr>
          <p:nvPr/>
        </p:nvSpPr>
        <p:spPr bwMode="auto">
          <a:xfrm rot="7028824">
            <a:off x="3747410" y="3435774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0" name="＞形箭號 99"/>
          <p:cNvSpPr>
            <a:spLocks noChangeArrowheads="1"/>
          </p:cNvSpPr>
          <p:nvPr/>
        </p:nvSpPr>
        <p:spPr bwMode="auto">
          <a:xfrm rot="3727040">
            <a:off x="3960377" y="343371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1" name="＞形箭號 100"/>
          <p:cNvSpPr>
            <a:spLocks noChangeArrowheads="1"/>
          </p:cNvSpPr>
          <p:nvPr/>
        </p:nvSpPr>
        <p:spPr bwMode="auto">
          <a:xfrm rot="14568801">
            <a:off x="4055348" y="397163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2" name="文字方塊 16"/>
          <p:cNvSpPr txBox="1">
            <a:spLocks noChangeArrowheads="1"/>
          </p:cNvSpPr>
          <p:nvPr/>
        </p:nvSpPr>
        <p:spPr bwMode="auto">
          <a:xfrm>
            <a:off x="3832294" y="3190754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3" name="文字方塊 16"/>
          <p:cNvSpPr txBox="1">
            <a:spLocks noChangeArrowheads="1"/>
          </p:cNvSpPr>
          <p:nvPr/>
        </p:nvSpPr>
        <p:spPr bwMode="auto">
          <a:xfrm>
            <a:off x="3805660" y="4111286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4" name="＞形箭號 103"/>
          <p:cNvSpPr>
            <a:spLocks noChangeArrowheads="1"/>
          </p:cNvSpPr>
          <p:nvPr/>
        </p:nvSpPr>
        <p:spPr bwMode="auto">
          <a:xfrm rot="3727040">
            <a:off x="3205237" y="347725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5" name="＞形箭號 104"/>
          <p:cNvSpPr>
            <a:spLocks noChangeArrowheads="1"/>
          </p:cNvSpPr>
          <p:nvPr/>
        </p:nvSpPr>
        <p:spPr bwMode="auto">
          <a:xfrm rot="14568801">
            <a:off x="3335543" y="400235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6" name="文字方塊 16"/>
          <p:cNvSpPr txBox="1">
            <a:spLocks noChangeArrowheads="1"/>
          </p:cNvSpPr>
          <p:nvPr/>
        </p:nvSpPr>
        <p:spPr bwMode="auto">
          <a:xfrm>
            <a:off x="2700325" y="332615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7" name="文字方塊 16"/>
          <p:cNvSpPr txBox="1">
            <a:spLocks noChangeArrowheads="1"/>
          </p:cNvSpPr>
          <p:nvPr/>
        </p:nvSpPr>
        <p:spPr bwMode="auto">
          <a:xfrm>
            <a:off x="2810124" y="4085366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74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- 02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dirty="0" smtClean="0">
                <a:latin typeface="Calibri" pitchFamily="34" charset="0"/>
              </a:rPr>
              <a:t>: 2014-8-14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96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1293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Paint </a:t>
            </a:r>
            <a:r>
              <a:rPr lang="en-US" altLang="zh-TW" sz="1200" dirty="0">
                <a:latin typeface="Calibri" pitchFamily="34" charset="0"/>
              </a:rPr>
              <a:t>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Brick wall work was finished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45" y="5453555"/>
            <a:ext cx="732347" cy="7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92" y="5439531"/>
            <a:ext cx="607579" cy="72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17" y="312937"/>
            <a:ext cx="3528392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09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782206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Brick wall work was finished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8" y="5468571"/>
            <a:ext cx="728553" cy="7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71" y="5468571"/>
            <a:ext cx="621992" cy="72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49" y="282687"/>
            <a:ext cx="3672408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6987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60902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685833" y="4824117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92293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9" y="305249"/>
            <a:ext cx="6609945" cy="4680000"/>
          </a:xfrm>
          <a:prstGeom prst="rect">
            <a:avLst/>
          </a:prstGeom>
        </p:spPr>
      </p:pic>
      <p:sp>
        <p:nvSpPr>
          <p:cNvPr id="23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6172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7322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45" y="181854"/>
            <a:ext cx="3672408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27258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166" y="151806"/>
            <a:ext cx="3340543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39544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Plastering </a:t>
            </a:r>
            <a:r>
              <a:rPr lang="en-US" altLang="zh-TW" sz="1200" dirty="0">
                <a:latin typeface="Calibri" pitchFamily="34" charset="0"/>
              </a:rPr>
              <a:t>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18" y="157480"/>
            <a:ext cx="3224957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9010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74" y="312937"/>
            <a:ext cx="3528392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221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Sand arrived on site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87" y="283887"/>
            <a:ext cx="3469156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3133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38463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82" y="310821"/>
            <a:ext cx="3744416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3133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422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9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93" y="312937"/>
            <a:ext cx="3469156" cy="4680000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3133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26471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68021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09" y="5404767"/>
            <a:ext cx="1200000" cy="9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09" y="292792"/>
            <a:ext cx="3600400" cy="4680000"/>
          </a:xfrm>
          <a:prstGeom prst="rect">
            <a:avLst/>
          </a:prstGeom>
        </p:spPr>
      </p:pic>
      <p:sp>
        <p:nvSpPr>
          <p:cNvPr id="32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1446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7659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77" y="312937"/>
            <a:ext cx="3383244" cy="4680000"/>
          </a:xfrm>
          <a:prstGeom prst="rect">
            <a:avLst/>
          </a:prstGeom>
        </p:spPr>
      </p:pic>
      <p:sp>
        <p:nvSpPr>
          <p:cNvPr id="31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9612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03484"/>
            <a:ext cx="2963888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62725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63083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709889" y="4824117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7" y="305249"/>
            <a:ext cx="6674107" cy="4680000"/>
          </a:xfrm>
          <a:prstGeom prst="rect">
            <a:avLst/>
          </a:prstGeom>
        </p:spPr>
      </p:pic>
      <p:sp>
        <p:nvSpPr>
          <p:cNvPr id="42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64445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03" y="260648"/>
            <a:ext cx="3302237" cy="4680000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96655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22" y="286716"/>
            <a:ext cx="3096344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21893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46" y="312937"/>
            <a:ext cx="3324982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4150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u="sng" dirty="0">
              <a:latin typeface="Calibri" pitchFamily="34" charset="0"/>
            </a:endParaRP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408" y="260648"/>
            <a:ext cx="3224957" cy="4680000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047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1864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68853"/>
            <a:ext cx="1200000" cy="900000"/>
          </a:xfrm>
          <a:prstGeom prst="rect">
            <a:avLst/>
          </a:prstGeom>
        </p:spPr>
      </p:pic>
      <p:sp>
        <p:nvSpPr>
          <p:cNvPr id="25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54" y="260648"/>
            <a:ext cx="3562094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3497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5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46" y="173807"/>
            <a:ext cx="3367665" cy="4680000"/>
          </a:xfrm>
          <a:prstGeom prst="rect">
            <a:avLst/>
          </a:prstGeom>
        </p:spPr>
      </p:pic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487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2463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9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Brick wall work was finished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79366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9" y="305249"/>
            <a:ext cx="6804248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2721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96477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Brick wall work was finished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5" y="345986"/>
            <a:ext cx="6584886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6943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All the existing finish will be demolish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material arrived on site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1" y="312937"/>
            <a:ext cx="6650303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09740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50" y="5373216"/>
            <a:ext cx="12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5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8275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All the existing finish will be demolish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material arrived on site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61806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1" y="305249"/>
            <a:ext cx="6722060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6851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4189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77" y="5404767"/>
            <a:ext cx="650630" cy="9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87" y="312937"/>
            <a:ext cx="3717791" cy="4680000"/>
          </a:xfrm>
          <a:prstGeom prst="rect">
            <a:avLst/>
          </a:prstGeom>
        </p:spPr>
      </p:pic>
      <p:sp>
        <p:nvSpPr>
          <p:cNvPr id="42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201158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361752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31133" y="1108296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4767"/>
            <a:ext cx="675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27" y="312937"/>
            <a:ext cx="3080941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24447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2372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All the existing finish </a:t>
            </a:r>
            <a:r>
              <a:rPr lang="en-US" altLang="zh-TW" sz="1200" dirty="0" smtClean="0">
                <a:latin typeface="Calibri" pitchFamily="34" charset="0"/>
              </a:rPr>
              <a:t>will be demolish</a:t>
            </a: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4767"/>
            <a:ext cx="675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427" y="287758"/>
            <a:ext cx="3080941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555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C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662" y="177816"/>
            <a:ext cx="3511681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3783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094" y="188640"/>
            <a:ext cx="3124975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825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The door frame has installed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65" y="260648"/>
            <a:ext cx="3302237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847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24" y="292436"/>
            <a:ext cx="3296965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40070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88640"/>
            <a:ext cx="3600400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9103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91395"/>
            <a:ext cx="3240360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8060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7144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87" y="151806"/>
            <a:ext cx="3257351" cy="468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40836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883" y="260648"/>
            <a:ext cx="3251631" cy="4680000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8414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478881"/>
              </p:ext>
            </p:extLst>
          </p:nvPr>
        </p:nvGraphicFramePr>
        <p:xfrm>
          <a:off x="683568" y="5216786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4768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887" y="299246"/>
            <a:ext cx="3600400" cy="4680000"/>
          </a:xfrm>
          <a:prstGeom prst="rect">
            <a:avLst/>
          </a:prstGeom>
        </p:spPr>
      </p:pic>
      <p:sp>
        <p:nvSpPr>
          <p:cNvPr id="30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55577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0" y="2420888"/>
            <a:ext cx="1637726" cy="326945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443108"/>
            <a:ext cx="1475249" cy="32567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060" y="2443108"/>
            <a:ext cx="1457857" cy="3312368"/>
          </a:xfrm>
          <a:prstGeom prst="rect">
            <a:avLst/>
          </a:prstGeom>
        </p:spPr>
      </p:pic>
      <p:sp>
        <p:nvSpPr>
          <p:cNvPr id="13" name="文字方塊 14"/>
          <p:cNvSpPr txBox="1">
            <a:spLocks noChangeArrowheads="1"/>
          </p:cNvSpPr>
          <p:nvPr/>
        </p:nvSpPr>
        <p:spPr bwMode="auto">
          <a:xfrm>
            <a:off x="179512" y="1525084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4" name="文字方塊 14"/>
          <p:cNvSpPr txBox="1">
            <a:spLocks noChangeArrowheads="1"/>
          </p:cNvSpPr>
          <p:nvPr/>
        </p:nvSpPr>
        <p:spPr bwMode="auto">
          <a:xfrm>
            <a:off x="6372200" y="1499075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E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5" name="文字方塊 14"/>
          <p:cNvSpPr txBox="1">
            <a:spLocks noChangeArrowheads="1"/>
          </p:cNvSpPr>
          <p:nvPr/>
        </p:nvSpPr>
        <p:spPr bwMode="auto">
          <a:xfrm>
            <a:off x="3133744" y="1525085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7" name="文字方塊 16"/>
          <p:cNvSpPr txBox="1">
            <a:spLocks noChangeArrowheads="1"/>
          </p:cNvSpPr>
          <p:nvPr/>
        </p:nvSpPr>
        <p:spPr bwMode="auto">
          <a:xfrm>
            <a:off x="912899" y="234148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6" name="＞形箭號 25"/>
          <p:cNvSpPr>
            <a:spLocks noChangeArrowheads="1"/>
          </p:cNvSpPr>
          <p:nvPr/>
        </p:nvSpPr>
        <p:spPr bwMode="auto">
          <a:xfrm rot="16200000">
            <a:off x="1130690" y="3655711"/>
            <a:ext cx="202870" cy="23030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8" name="＞形箭號 27"/>
          <p:cNvSpPr>
            <a:spLocks noChangeArrowheads="1"/>
          </p:cNvSpPr>
          <p:nvPr/>
        </p:nvSpPr>
        <p:spPr bwMode="auto">
          <a:xfrm rot="5400000">
            <a:off x="4578241" y="4284090"/>
            <a:ext cx="159436" cy="17270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9" name="＞形箭號 28"/>
          <p:cNvSpPr>
            <a:spLocks noChangeArrowheads="1"/>
          </p:cNvSpPr>
          <p:nvPr/>
        </p:nvSpPr>
        <p:spPr bwMode="auto">
          <a:xfrm rot="5400000">
            <a:off x="1116402" y="2671386"/>
            <a:ext cx="198014" cy="19687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0" name="＞形箭號 29"/>
          <p:cNvSpPr>
            <a:spLocks noChangeArrowheads="1"/>
          </p:cNvSpPr>
          <p:nvPr/>
        </p:nvSpPr>
        <p:spPr bwMode="auto">
          <a:xfrm rot="5400000">
            <a:off x="7463956" y="4282910"/>
            <a:ext cx="119005" cy="21549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1" name="＞形箭號 30"/>
          <p:cNvSpPr>
            <a:spLocks noChangeArrowheads="1"/>
          </p:cNvSpPr>
          <p:nvPr/>
        </p:nvSpPr>
        <p:spPr bwMode="auto">
          <a:xfrm rot="16200000">
            <a:off x="7605952" y="5453671"/>
            <a:ext cx="105402" cy="14702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2" name="＞形箭號 31"/>
          <p:cNvSpPr>
            <a:spLocks noChangeArrowheads="1"/>
          </p:cNvSpPr>
          <p:nvPr/>
        </p:nvSpPr>
        <p:spPr bwMode="auto">
          <a:xfrm rot="16200000">
            <a:off x="4639812" y="5400968"/>
            <a:ext cx="148032" cy="147021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3" name="＞形箭號 32"/>
          <p:cNvSpPr>
            <a:spLocks noChangeArrowheads="1"/>
          </p:cNvSpPr>
          <p:nvPr/>
        </p:nvSpPr>
        <p:spPr bwMode="auto">
          <a:xfrm>
            <a:off x="1281686" y="2994140"/>
            <a:ext cx="131184" cy="16855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6" name="文字方塊 35"/>
          <p:cNvSpPr txBox="1">
            <a:spLocks noChangeArrowheads="1"/>
          </p:cNvSpPr>
          <p:nvPr/>
        </p:nvSpPr>
        <p:spPr bwMode="auto">
          <a:xfrm>
            <a:off x="1412870" y="288947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7" name="文字方塊 36"/>
          <p:cNvSpPr txBox="1">
            <a:spLocks noChangeArrowheads="1"/>
          </p:cNvSpPr>
          <p:nvPr/>
        </p:nvSpPr>
        <p:spPr bwMode="auto">
          <a:xfrm>
            <a:off x="4254051" y="403442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9" name="文字方塊 38"/>
          <p:cNvSpPr txBox="1">
            <a:spLocks noChangeArrowheads="1"/>
          </p:cNvSpPr>
          <p:nvPr/>
        </p:nvSpPr>
        <p:spPr bwMode="auto">
          <a:xfrm>
            <a:off x="4363812" y="561893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3" name="文字方塊 42"/>
          <p:cNvSpPr txBox="1">
            <a:spLocks noChangeArrowheads="1"/>
          </p:cNvSpPr>
          <p:nvPr/>
        </p:nvSpPr>
        <p:spPr bwMode="auto">
          <a:xfrm>
            <a:off x="914569" y="385509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5" name="文字方塊 44"/>
          <p:cNvSpPr txBox="1">
            <a:spLocks noChangeArrowheads="1"/>
          </p:cNvSpPr>
          <p:nvPr/>
        </p:nvSpPr>
        <p:spPr bwMode="auto">
          <a:xfrm>
            <a:off x="7205903" y="407337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6" name="文字方塊 45"/>
          <p:cNvSpPr txBox="1">
            <a:spLocks noChangeArrowheads="1"/>
          </p:cNvSpPr>
          <p:nvPr/>
        </p:nvSpPr>
        <p:spPr bwMode="auto">
          <a:xfrm>
            <a:off x="7352544" y="563643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4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- 02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dirty="0" smtClean="0">
                <a:latin typeface="Calibri" pitchFamily="34" charset="0"/>
              </a:rPr>
              <a:t>: 2014-8-14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3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77900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200898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37" y="312937"/>
            <a:ext cx="3393723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1759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35476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200898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959" y="285112"/>
            <a:ext cx="3456384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4517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54384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1" y="5414801"/>
            <a:ext cx="601910" cy="900000"/>
          </a:xfrm>
          <a:prstGeom prst="rect">
            <a:avLst/>
          </a:prstGeom>
        </p:spPr>
      </p:pic>
      <p:sp>
        <p:nvSpPr>
          <p:cNvPr id="24" name="文字方塊 14"/>
          <p:cNvSpPr txBox="1">
            <a:spLocks noChangeArrowheads="1"/>
          </p:cNvSpPr>
          <p:nvPr/>
        </p:nvSpPr>
        <p:spPr bwMode="auto">
          <a:xfrm>
            <a:off x="7200898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80" y="294127"/>
            <a:ext cx="3558219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211385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0608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373216"/>
            <a:ext cx="675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68191"/>
            <a:ext cx="233553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Female Toilet &amp; Disable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02" y="305701"/>
            <a:ext cx="3541641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663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28635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85086"/>
            <a:ext cx="1200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68191"/>
            <a:ext cx="233553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Female Toilet &amp; Disable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94" y="194152"/>
            <a:ext cx="3528392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8553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827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89040"/>
            <a:ext cx="233553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Male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10" y="312937"/>
            <a:ext cx="3268535" cy="4680000"/>
          </a:xfrm>
          <a:prstGeom prst="rect">
            <a:avLst/>
          </a:prstGeom>
        </p:spPr>
      </p:pic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041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20833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progress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73216"/>
            <a:ext cx="1200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89040"/>
            <a:ext cx="233553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Male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20" y="289007"/>
            <a:ext cx="3363333" cy="4680000"/>
          </a:xfrm>
          <a:prstGeom prst="rect">
            <a:avLst/>
          </a:prstGeom>
        </p:spPr>
      </p:pic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242553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99155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31392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58" y="312937"/>
            <a:ext cx="3685657" cy="468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24509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7516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u="sng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All the existing finish will be demolish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4767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162" y="290342"/>
            <a:ext cx="3584997" cy="468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196937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332396" y="496443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511586"/>
            <a:ext cx="4448856" cy="4037626"/>
          </a:xfrm>
          <a:prstGeom prst="rect">
            <a:avLst/>
          </a:prstGeom>
        </p:spPr>
      </p:pic>
      <p:sp>
        <p:nvSpPr>
          <p:cNvPr id="9" name="文字方塊 16"/>
          <p:cNvSpPr txBox="1">
            <a:spLocks noChangeArrowheads="1"/>
          </p:cNvSpPr>
          <p:nvPr/>
        </p:nvSpPr>
        <p:spPr bwMode="auto">
          <a:xfrm>
            <a:off x="5449058" y="395566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" name="＞形箭號 9"/>
          <p:cNvSpPr>
            <a:spLocks noChangeArrowheads="1"/>
          </p:cNvSpPr>
          <p:nvPr/>
        </p:nvSpPr>
        <p:spPr bwMode="auto">
          <a:xfrm rot="17348412">
            <a:off x="5644342" y="3692644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1" name="＞形箭號 10"/>
          <p:cNvSpPr>
            <a:spLocks noChangeArrowheads="1"/>
          </p:cNvSpPr>
          <p:nvPr/>
        </p:nvSpPr>
        <p:spPr bwMode="auto">
          <a:xfrm rot="7004686">
            <a:off x="6145406" y="3095006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2" name="＞形箭號 11"/>
          <p:cNvSpPr>
            <a:spLocks noChangeArrowheads="1"/>
          </p:cNvSpPr>
          <p:nvPr/>
        </p:nvSpPr>
        <p:spPr bwMode="auto">
          <a:xfrm rot="14150029">
            <a:off x="5212989" y="4825022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3" name="＞形箭號 12"/>
          <p:cNvSpPr>
            <a:spLocks noChangeArrowheads="1"/>
          </p:cNvSpPr>
          <p:nvPr/>
        </p:nvSpPr>
        <p:spPr bwMode="auto">
          <a:xfrm rot="4146582">
            <a:off x="3826410" y="3095005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4" name="＞形箭號 13"/>
          <p:cNvSpPr>
            <a:spLocks noChangeArrowheads="1"/>
          </p:cNvSpPr>
          <p:nvPr/>
        </p:nvSpPr>
        <p:spPr bwMode="auto">
          <a:xfrm rot="13788389">
            <a:off x="3557583" y="3237822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5" name="＞形箭號 14"/>
          <p:cNvSpPr>
            <a:spLocks noChangeArrowheads="1"/>
          </p:cNvSpPr>
          <p:nvPr/>
        </p:nvSpPr>
        <p:spPr bwMode="auto">
          <a:xfrm rot="16200000">
            <a:off x="3478991" y="3679415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6" name="＞形箭號 15"/>
          <p:cNvSpPr>
            <a:spLocks noChangeArrowheads="1"/>
          </p:cNvSpPr>
          <p:nvPr/>
        </p:nvSpPr>
        <p:spPr bwMode="auto">
          <a:xfrm rot="5400000">
            <a:off x="3478992" y="3942224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7" name="＞形箭號 16"/>
          <p:cNvSpPr>
            <a:spLocks noChangeArrowheads="1"/>
          </p:cNvSpPr>
          <p:nvPr/>
        </p:nvSpPr>
        <p:spPr bwMode="auto">
          <a:xfrm rot="7538174">
            <a:off x="3571498" y="4616474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1" name="文字方塊 16"/>
          <p:cNvSpPr txBox="1">
            <a:spLocks noChangeArrowheads="1"/>
          </p:cNvSpPr>
          <p:nvPr/>
        </p:nvSpPr>
        <p:spPr bwMode="auto">
          <a:xfrm>
            <a:off x="5928792" y="284565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6"/>
          <p:cNvSpPr txBox="1">
            <a:spLocks noChangeArrowheads="1"/>
          </p:cNvSpPr>
          <p:nvPr/>
        </p:nvSpPr>
        <p:spPr bwMode="auto">
          <a:xfrm>
            <a:off x="3152830" y="302063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3" name="文字方塊 16"/>
          <p:cNvSpPr txBox="1">
            <a:spLocks noChangeArrowheads="1"/>
          </p:cNvSpPr>
          <p:nvPr/>
        </p:nvSpPr>
        <p:spPr bwMode="auto">
          <a:xfrm>
            <a:off x="5507968" y="483886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4" name="文字方塊 16"/>
          <p:cNvSpPr txBox="1">
            <a:spLocks noChangeArrowheads="1"/>
          </p:cNvSpPr>
          <p:nvPr/>
        </p:nvSpPr>
        <p:spPr bwMode="auto">
          <a:xfrm>
            <a:off x="3152830" y="350652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5" name="文字方塊 16"/>
          <p:cNvSpPr txBox="1">
            <a:spLocks noChangeArrowheads="1"/>
          </p:cNvSpPr>
          <p:nvPr/>
        </p:nvSpPr>
        <p:spPr bwMode="auto">
          <a:xfrm>
            <a:off x="3784152" y="281486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6" name="文字方塊 16"/>
          <p:cNvSpPr txBox="1">
            <a:spLocks noChangeArrowheads="1"/>
          </p:cNvSpPr>
          <p:nvPr/>
        </p:nvSpPr>
        <p:spPr bwMode="auto">
          <a:xfrm>
            <a:off x="3218229" y="420239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7" name="文字方塊 16"/>
          <p:cNvSpPr txBox="1">
            <a:spLocks noChangeArrowheads="1"/>
          </p:cNvSpPr>
          <p:nvPr/>
        </p:nvSpPr>
        <p:spPr bwMode="auto">
          <a:xfrm>
            <a:off x="3174325" y="4893848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9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- 02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dirty="0" smtClean="0">
                <a:latin typeface="Calibri" pitchFamily="34" charset="0"/>
              </a:rPr>
              <a:t>: 2014-8-14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18062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6" y="5404768"/>
            <a:ext cx="675000" cy="90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27" y="312937"/>
            <a:ext cx="3657005" cy="468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</p:spTree>
    <p:extLst>
      <p:ext uri="{BB962C8B-B14F-4D97-AF65-F5344CB8AC3E}">
        <p14:creationId xmlns:p14="http://schemas.microsoft.com/office/powerpoint/2010/main" val="5620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888</Words>
  <Application>Microsoft Office PowerPoint</Application>
  <PresentationFormat>如螢幕大小 (4:3)</PresentationFormat>
  <Paragraphs>503</Paragraphs>
  <Slides>57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1" baseType="lpstr"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Milestone</dc:creator>
  <cp:lastModifiedBy>Yan</cp:lastModifiedBy>
  <cp:revision>373</cp:revision>
  <cp:lastPrinted>2014-08-14T04:11:39Z</cp:lastPrinted>
  <dcterms:created xsi:type="dcterms:W3CDTF">2012-06-29T02:25:24Z</dcterms:created>
  <dcterms:modified xsi:type="dcterms:W3CDTF">2014-08-14T09:37:03Z</dcterms:modified>
</cp:coreProperties>
</file>